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85" r:id="rId3"/>
    <p:sldId id="286" r:id="rId4"/>
    <p:sldId id="284" r:id="rId5"/>
    <p:sldId id="292" r:id="rId6"/>
    <p:sldId id="291" r:id="rId7"/>
    <p:sldId id="29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64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463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24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18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545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03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06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68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75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6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46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52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36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66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9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7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2ECAA1-A07B-4608-852C-E58A2EC74AD4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310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F6162F-4306-43E5-97B2-603CACB040A0}"/>
              </a:ext>
            </a:extLst>
          </p:cNvPr>
          <p:cNvSpPr/>
          <p:nvPr/>
        </p:nvSpPr>
        <p:spPr>
          <a:xfrm>
            <a:off x="3048000" y="495020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Elder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Iron</a:t>
            </a:r>
          </a:p>
          <a:p>
            <a:pPr algn="ctr"/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Version 1.0.8</a:t>
            </a:r>
            <a:endParaRPr lang="en-GB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0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4F951E-A791-4C6A-8C47-8224E106DDA2}"/>
              </a:ext>
            </a:extLst>
          </p:cNvPr>
          <p:cNvSpPr txBox="1"/>
          <p:nvPr/>
        </p:nvSpPr>
        <p:spPr>
          <a:xfrm>
            <a:off x="5496757" y="534778"/>
            <a:ext cx="141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概述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C8D37-0E49-4A93-AD83-4240A83B5A2C}"/>
              </a:ext>
            </a:extLst>
          </p:cNvPr>
          <p:cNvSpPr txBox="1"/>
          <p:nvPr/>
        </p:nvSpPr>
        <p:spPr>
          <a:xfrm>
            <a:off x="1035727" y="1242664"/>
            <a:ext cx="10120545" cy="613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本周开始制作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Boss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战的相关内容：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BOSS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的角色设计，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BOSS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的切片角色以及动画骨骼绑定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BOSS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的技能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动作设计，提供第一版</a:t>
            </a:r>
            <a:r>
              <a:rPr lang="en-GB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BOSS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设计文档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角色形象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动画更新至第二版，目的是与环境背景更贴合。同时解决了诸多动画相关的隐形</a:t>
            </a:r>
            <a:r>
              <a:rPr lang="en-GB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BUG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添加镜头控制功能，玩家在战斗模式和平台跳跃的模式下镜头距离会自动调整。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调整了关卡难度，让目前的游戏流程更加简单，重心体现在</a:t>
            </a:r>
            <a:r>
              <a:rPr lang="en-GB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BOSS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战中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添加了手柄操作，改变了键盘操作的按键设置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GB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87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24DA8-CAA8-4F8E-A4B9-6D492DD95A0A}"/>
              </a:ext>
            </a:extLst>
          </p:cNvPr>
          <p:cNvSpPr txBox="1"/>
          <p:nvPr/>
        </p:nvSpPr>
        <p:spPr>
          <a:xfrm>
            <a:off x="420209" y="500952"/>
            <a:ext cx="442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BOSS</a:t>
            </a:r>
            <a:r>
              <a:rPr lang="zh-CN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设计 </a:t>
            </a: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zh-CN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女魃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erson in a costume&#10;&#10;Description automatically generated">
            <a:extLst>
              <a:ext uri="{FF2B5EF4-FFF2-40B4-BE49-F238E27FC236}">
                <a16:creationId xmlns:a16="http://schemas.microsoft.com/office/drawing/2014/main" id="{D81313CB-A77D-44F3-AE82-F44A0EB2A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27" y="1008416"/>
            <a:ext cx="8042275" cy="55112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60FC16-6863-41C7-8311-D3FE915A2ED3}"/>
              </a:ext>
            </a:extLst>
          </p:cNvPr>
          <p:cNvSpPr/>
          <p:nvPr/>
        </p:nvSpPr>
        <p:spPr>
          <a:xfrm>
            <a:off x="420209" y="1325269"/>
            <a:ext cx="44269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等线" panose="02010600030101010101" pitchFamily="2" charset="-122"/>
                <a:ea typeface="等线" panose="02010600030101010101" pitchFamily="2" charset="-122"/>
              </a:rPr>
              <a:t>“</a:t>
            </a:r>
            <a:r>
              <a:rPr lang="en-GB" dirty="0" err="1">
                <a:latin typeface="等线" panose="02010600030101010101" pitchFamily="2" charset="-122"/>
                <a:ea typeface="等线" panose="02010600030101010101" pitchFamily="2" charset="-122"/>
              </a:rPr>
              <a:t>蚩尤为暴时，黄帝仰天而数，天遣元女下授黄帝兵符，伏蚩尤。又尝下天女曰魃，以止蚩尤风雨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r>
              <a:rPr lang="en-GB" dirty="0"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</a:p>
          <a:p>
            <a:endParaRPr lang="en-GB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GB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Boss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的角色设计原型是炎黄神话中的天女‘女魃’，在神话中帮助黄帝取得涿鹿之战的胜利。后世又逐渐衍生为僵尸始祖，魔神之女。在游戏剧情中，主角在送返蚩尤归乡时，受到女魃的阻拦并与之战斗。</a:t>
            </a:r>
            <a:endParaRPr lang="en-GB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GB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设计细节：</a:t>
            </a:r>
            <a:endParaRPr lang="en-GB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GB" dirty="0">
                <a:latin typeface="等线" panose="02010600030101010101" pitchFamily="2" charset="-122"/>
                <a:ea typeface="等线" panose="02010600030101010101" pitchFamily="2" charset="-122"/>
              </a:rPr>
              <a:t>背部翅膀参考了戏曲中的”靠旗“，</a:t>
            </a:r>
            <a:r>
              <a:rPr lang="en-GB" dirty="0" err="1">
                <a:latin typeface="等线" panose="02010600030101010101" pitchFamily="2" charset="-122"/>
                <a:ea typeface="等线" panose="02010600030101010101" pitchFamily="2" charset="-122"/>
              </a:rPr>
              <a:t>象征着统兵领将，全副武装的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状态。</a:t>
            </a:r>
            <a:r>
              <a:rPr lang="en-GB" dirty="0" err="1">
                <a:latin typeface="等线" panose="02010600030101010101" pitchFamily="2" charset="-122"/>
                <a:ea typeface="等线" panose="02010600030101010101" pitchFamily="2" charset="-122"/>
              </a:rPr>
              <a:t>头饰的设计在传统牛角银饰的基础上增添了亮红色元素，与武器的设计相呼应，服饰选择紫色作为主体色表现角色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气质的神秘邪恶。</a:t>
            </a:r>
            <a:endParaRPr lang="en-GB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69C35-7F14-448B-913C-0792EA577053}"/>
              </a:ext>
            </a:extLst>
          </p:cNvPr>
          <p:cNvSpPr txBox="1"/>
          <p:nvPr/>
        </p:nvSpPr>
        <p:spPr>
          <a:xfrm>
            <a:off x="6374167" y="58495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地面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0FE29-F8E1-422F-89DA-D87EC8275556}"/>
              </a:ext>
            </a:extLst>
          </p:cNvPr>
          <p:cNvSpPr txBox="1"/>
          <p:nvPr/>
        </p:nvSpPr>
        <p:spPr>
          <a:xfrm>
            <a:off x="9837938" y="58495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悬浮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879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07615-A718-4B1B-81B4-2F7C3CEF7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77" y="1384725"/>
            <a:ext cx="4839633" cy="4466768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2341B-81C8-459B-BF60-16AA1581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76" y="1440659"/>
            <a:ext cx="4839633" cy="4354900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E9D54-EE83-4199-A832-1C5AD47F14CF}"/>
              </a:ext>
            </a:extLst>
          </p:cNvPr>
          <p:cNvSpPr txBox="1"/>
          <p:nvPr/>
        </p:nvSpPr>
        <p:spPr>
          <a:xfrm>
            <a:off x="267809" y="274643"/>
            <a:ext cx="442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角色动作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第二版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6DD44-B6AD-4730-9744-2DAED77B34EC}"/>
              </a:ext>
            </a:extLst>
          </p:cNvPr>
          <p:cNvSpPr txBox="1"/>
          <p:nvPr/>
        </p:nvSpPr>
        <p:spPr>
          <a:xfrm>
            <a:off x="2889240" y="6214025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跑动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CA1B4-A295-42D5-805F-D3D6F21511B7}"/>
              </a:ext>
            </a:extLst>
          </p:cNvPr>
          <p:cNvSpPr txBox="1"/>
          <p:nvPr/>
        </p:nvSpPr>
        <p:spPr>
          <a:xfrm>
            <a:off x="8496626" y="6214025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待机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45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118E25-814D-422D-90C2-4D7B624A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16" y="1034247"/>
            <a:ext cx="9422167" cy="5299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5DA321-E13D-4CBC-BA55-6E7FC9A97D35}"/>
              </a:ext>
            </a:extLst>
          </p:cNvPr>
          <p:cNvSpPr txBox="1"/>
          <p:nvPr/>
        </p:nvSpPr>
        <p:spPr>
          <a:xfrm>
            <a:off x="267809" y="274643"/>
            <a:ext cx="442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镜头控制与移动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4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F56D6-2712-475B-980B-9E902BCD031B}"/>
              </a:ext>
            </a:extLst>
          </p:cNvPr>
          <p:cNvSpPr txBox="1"/>
          <p:nvPr/>
        </p:nvSpPr>
        <p:spPr>
          <a:xfrm>
            <a:off x="3978676" y="530821"/>
            <a:ext cx="448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下一阶段开发计划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C6E62-F656-428F-A88F-9B5F73C68919}"/>
              </a:ext>
            </a:extLst>
          </p:cNvPr>
          <p:cNvSpPr txBox="1"/>
          <p:nvPr/>
        </p:nvSpPr>
        <p:spPr>
          <a:xfrm>
            <a:off x="1647547" y="1476350"/>
            <a:ext cx="9144002" cy="390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下周我们将继续开发</a:t>
            </a:r>
            <a:r>
              <a:rPr lang="en-GB" altLang="zh-CN" sz="2400" dirty="0"/>
              <a:t>BOS</a:t>
            </a:r>
            <a:r>
              <a:rPr lang="en-US" altLang="zh-CN" sz="2400" dirty="0"/>
              <a:t>S</a:t>
            </a:r>
            <a:r>
              <a:rPr lang="zh-CN" altLang="en-US" sz="2400" dirty="0"/>
              <a:t>战：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BOSS</a:t>
            </a:r>
            <a:r>
              <a:rPr lang="en-GB" altLang="zh-CN" sz="2400" dirty="0"/>
              <a:t> AI</a:t>
            </a:r>
            <a:r>
              <a:rPr lang="zh-CN" altLang="en-US" sz="2400" dirty="0"/>
              <a:t>设计以及实现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400" dirty="0"/>
              <a:t>BOS</a:t>
            </a:r>
            <a:r>
              <a:rPr lang="en-US" altLang="zh-CN" sz="2400" dirty="0"/>
              <a:t>S </a:t>
            </a:r>
            <a:r>
              <a:rPr lang="zh-CN" altLang="en-US" sz="2400" dirty="0"/>
              <a:t>技能动画，特效以及声音素材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400" dirty="0"/>
              <a:t>BOSS</a:t>
            </a:r>
            <a:r>
              <a:rPr lang="zh-CN" altLang="en-US" sz="2400" dirty="0"/>
              <a:t>战的战斗场景</a:t>
            </a:r>
            <a:endParaRPr lang="en-GB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Alpha</a:t>
            </a:r>
            <a:r>
              <a:rPr lang="zh-CN" altLang="en-US" sz="2400" dirty="0"/>
              <a:t>版本前还需修改的功能：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战斗中的角色</a:t>
            </a:r>
            <a:r>
              <a:rPr lang="en-US" altLang="zh-CN" sz="2400" dirty="0"/>
              <a:t>/</a:t>
            </a:r>
            <a:r>
              <a:rPr lang="zh-CN" altLang="en-US" sz="2400" dirty="0"/>
              <a:t>小怪攻击动画的优化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场景素材的添加和美化</a:t>
            </a:r>
            <a:endParaRPr lang="en-GB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8157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90D8D0-A200-4523-883F-856F55C77AD4}"/>
              </a:ext>
            </a:extLst>
          </p:cNvPr>
          <p:cNvSpPr txBox="1">
            <a:spLocks/>
          </p:cNvSpPr>
          <p:nvPr/>
        </p:nvSpPr>
        <p:spPr>
          <a:xfrm>
            <a:off x="1524000" y="14173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GB" altLang="zh-CN" sz="5400" dirty="0">
                <a:latin typeface="+mn-ea"/>
                <a:ea typeface="+mn-ea"/>
              </a:rPr>
            </a:br>
            <a:r>
              <a:rPr lang="zh-CN" altLang="en-US" sz="5400" dirty="0">
                <a:latin typeface="+mn-ea"/>
                <a:ea typeface="+mn-ea"/>
              </a:rPr>
              <a:t>谢谢观看！</a:t>
            </a:r>
            <a:endParaRPr lang="en-GB" sz="5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761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方正舒体</vt:lpstr>
      <vt:lpstr>等线</vt:lpstr>
      <vt:lpstr>Arial</vt:lpstr>
      <vt:lpstr>Calibri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志鹏 杨</dc:creator>
  <cp:lastModifiedBy>志鹏 杨</cp:lastModifiedBy>
  <cp:revision>6</cp:revision>
  <dcterms:created xsi:type="dcterms:W3CDTF">2019-06-28T14:11:59Z</dcterms:created>
  <dcterms:modified xsi:type="dcterms:W3CDTF">2019-06-28T15:55:09Z</dcterms:modified>
</cp:coreProperties>
</file>